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8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  <p:sldId id="374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1415"/>
  </p:normalViewPr>
  <p:slideViewPr>
    <p:cSldViewPr snapToGrid="0" snapToObjects="1">
      <p:cViewPr varScale="1">
        <p:scale>
          <a:sx n="115" d="100"/>
          <a:sy n="115" d="100"/>
        </p:scale>
        <p:origin x="1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a.bootcampcontent.com/UA-Coding-Bootcamp/AZGIL201807FSF4/tree/master/01-html-git-css/02-Homework/Instruction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</a:t>
            </a:r>
            <a:r>
              <a:rPr lang="en-US" sz="2400"/>
              <a:t>named `username</a:t>
            </a:r>
            <a:r>
              <a:rPr lang="en-US" sz="2400" dirty="0" err="1"/>
              <a:t>.github.io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on </a:t>
            </a:r>
            <a:r>
              <a:rPr lang="en-US" sz="2200" b="1" u="sng">
                <a:solidFill>
                  <a:srgbClr val="000000"/>
                </a:solidFill>
                <a:latin typeface="Arial"/>
              </a:rPr>
              <a:t>Saturday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</a:t>
            </a:r>
            <a:endParaRPr lang="en-US" sz="2200" b="1" u="sng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ua.bootcampcontent.com</a:t>
            </a:r>
            <a:r>
              <a:rPr lang="en-US" dirty="0">
                <a:hlinkClick r:id="rId2"/>
              </a:rPr>
              <a:t>/UA-Coding-Bootcamp/AZGIL201807FSF4/tree/master/01-html-git-css/02-Homework/Instructions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):</a:t>
            </a: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</a:t>
            </a:r>
            <a:endParaRPr lang="en-US" sz="2200" b="1" dirty="0">
              <a:solidFill>
                <a:srgbClr val="000000"/>
              </a:solidFill>
              <a:latin typeface="Arial"/>
            </a:endParaRPr>
          </a:p>
          <a:p>
            <a:pPr lvl="1"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Gitlab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</a:p>
          <a:p>
            <a:pPr lvl="1"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Arial"/>
              </a:rPr>
              <a:t>Panopto</a:t>
            </a:r>
            <a:endParaRPr sz="22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3238</TotalTime>
  <Words>1559</Words>
  <Application>Microsoft Macintosh PowerPoint</Application>
  <PresentationFormat>On-screen Show (4:3)</PresentationFormat>
  <Paragraphs>261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DejaVu Sans</vt:lpstr>
      <vt:lpstr>Mangal</vt:lpstr>
      <vt:lpstr>Roboto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Danyal Khalid</cp:lastModifiedBy>
  <cp:revision>1494</cp:revision>
  <cp:lastPrinted>2016-01-30T16:23:56Z</cp:lastPrinted>
  <dcterms:created xsi:type="dcterms:W3CDTF">2015-01-20T17:19:00Z</dcterms:created>
  <dcterms:modified xsi:type="dcterms:W3CDTF">2018-08-01T03:49:42Z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